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1B348"/>
    <a:srgbClr val="95DBDB"/>
    <a:srgbClr val="88AF70"/>
    <a:srgbClr val="6A9B9B"/>
    <a:srgbClr val="F47A00"/>
    <a:srgbClr val="706275"/>
    <a:srgbClr val="758696"/>
    <a:srgbClr val="5A5A5B"/>
    <a:srgbClr val="F2A867"/>
    <a:srgbClr val="A59D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1" autoAdjust="0"/>
    <p:restoredTop sz="94660" autoAdjust="0"/>
  </p:normalViewPr>
  <p:slideViewPr>
    <p:cSldViewPr snapToGrid="0">
      <p:cViewPr>
        <p:scale>
          <a:sx n="40" d="100"/>
          <a:sy n="40" d="100"/>
        </p:scale>
        <p:origin x="-1320" y="-8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5788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9727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748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249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576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620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3946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899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458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738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387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2766A7-9EC1-4E64-943A-1D93F08013B5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512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oject work\Infographics Work\Powerpoint\kitchen BG\kitchen bg 5\kitchen bg 10 groun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83016"/>
            <a:ext cx="12191999" cy="287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G:\Project work\Infographics Work\Powerpoint\kitchen BG\kitchen bg 5\kitchen bg 10 wal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4300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G:\Project work\Infographics Work\Powerpoint\kitchen BG\kitchen bg 5\bb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7680" y="302363"/>
            <a:ext cx="6181070" cy="4735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G:\Project work\Infographics Work\Powerpoint\kitchen BG\kitchen bg 5\kitchen bg 10 light 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87" y="-1"/>
            <a:ext cx="510063" cy="2150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5" descr="G:\Project work\Infographics Work\Powerpoint\kitchen BG\kitchen bg 5\kitchen bg 10 light 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5537" y="-1"/>
            <a:ext cx="510063" cy="2150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G:\Project work\Infographics Work\Powerpoint\kitchen BG\kitchen bg 5\kitchen bg 10 table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1617" y="3682026"/>
            <a:ext cx="2693460" cy="1738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G:\Project work\Infographics Work\Powerpoint\kitchen BG\kitchen bg 5\kitchen bg 10 bottle 5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8052" y="1182294"/>
            <a:ext cx="374495" cy="628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G:\Project work\Infographics Work\Powerpoint\kitchen BG\kitchen bg 5\kitchen bg 10 bottle1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3155" y="2166316"/>
            <a:ext cx="329794" cy="727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G:\Project work\Infographics Work\Powerpoint\kitchen BG\kitchen bg 5\kitchen bg 10 bottle2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7056" y="2013340"/>
            <a:ext cx="243372" cy="880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G:\Project work\Infographics Work\Powerpoint\kitchen BG\kitchen bg 5\kitchen bg 10 bottle3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0219" y="2007320"/>
            <a:ext cx="243372" cy="880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G:\Project work\Infographics Work\Powerpoint\kitchen BG\kitchen bg 5\kitchen bg 10 bottle4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2742" y="2150212"/>
            <a:ext cx="329794" cy="727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G:\Project work\Infographics Work\Powerpoint\kitchen BG\kitchen bg 5\kitchen bg 10 table chair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96" y="3239174"/>
            <a:ext cx="1282918" cy="2373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G:\Project work\Infographics Work\Powerpoint\kitchen BG\kitchen bg 5\kitchen bg 10 table chair2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1490" y="3239174"/>
            <a:ext cx="1282918" cy="2373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6" descr="G:\Project work\Infographics Work\Powerpoint\kitchen BG\kitchen bg 5\kitchen bg 10 table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4204" y="3709156"/>
            <a:ext cx="2693460" cy="1738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2" descr="G:\Project work\Infographics Work\Powerpoint\kitchen BG\kitchen bg 5\kitchen bg 10 table chair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8383" y="3266304"/>
            <a:ext cx="1282918" cy="2373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13" descr="G:\Project work\Infographics Work\Powerpoint\kitchen BG\kitchen bg 5\kitchen bg 10 table chair2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4077" y="3266304"/>
            <a:ext cx="1282918" cy="2373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795580" y="7948409"/>
            <a:ext cx="41363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Your text here</a:t>
            </a:r>
          </a:p>
        </p:txBody>
      </p:sp>
    </p:spTree>
    <p:extLst>
      <p:ext uri="{BB962C8B-B14F-4D97-AF65-F5344CB8AC3E}">
        <p14:creationId xmlns:p14="http://schemas.microsoft.com/office/powerpoint/2010/main" val="3687061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3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3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800"/>
                            </p:stCondLst>
                            <p:childTnLst>
                              <p:par>
                                <p:cTn id="3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100"/>
                            </p:stCondLst>
                            <p:childTnLst>
                              <p:par>
                                <p:cTn id="4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400"/>
                            </p:stCondLst>
                            <p:childTnLst>
                              <p:par>
                                <p:cTn id="4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700"/>
                            </p:stCondLst>
                            <p:childTnLst>
                              <p:par>
                                <p:cTn id="5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300"/>
                            </p:stCondLst>
                            <p:childTnLst>
                              <p:par>
                                <p:cTn id="6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600"/>
                            </p:stCondLst>
                            <p:childTnLst>
                              <p:par>
                                <p:cTn id="6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900"/>
                            </p:stCondLst>
                            <p:childTnLst>
                              <p:par>
                                <p:cTn id="7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200"/>
                            </p:stCondLst>
                            <p:childTnLst>
                              <p:par>
                                <p:cTn id="7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500"/>
                            </p:stCondLst>
                            <p:childTnLst>
                              <p:par>
                                <p:cTn id="8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8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882</TotalTime>
  <Words>3</Words>
  <Application>Microsoft Office PowerPoint</Application>
  <PresentationFormat>Custom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Andreas Lex</dc:creator>
  <cp:lastModifiedBy>SOUMYA LAPPY</cp:lastModifiedBy>
  <cp:revision>152</cp:revision>
  <dcterms:created xsi:type="dcterms:W3CDTF">2015-09-23T02:58:27Z</dcterms:created>
  <dcterms:modified xsi:type="dcterms:W3CDTF">2015-10-17T11:40:33Z</dcterms:modified>
</cp:coreProperties>
</file>